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7" r:id="rId9"/>
    <p:sldId id="27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0F94-8393-4025-A728-1034A685EED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DB52-585A-484E-A15E-AA83E0E18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79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0F94-8393-4025-A728-1034A685EED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DB52-585A-484E-A15E-AA83E0E18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46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0F94-8393-4025-A728-1034A685EED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DB52-585A-484E-A15E-AA83E0E18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0F94-8393-4025-A728-1034A685EED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DB52-585A-484E-A15E-AA83E0E18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2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0F94-8393-4025-A728-1034A685EED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DB52-585A-484E-A15E-AA83E0E18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01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0F94-8393-4025-A728-1034A685EED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DB52-585A-484E-A15E-AA83E0E18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0F94-8393-4025-A728-1034A685EED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DB52-585A-484E-A15E-AA83E0E18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8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0F94-8393-4025-A728-1034A685EED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DB52-585A-484E-A15E-AA83E0E18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83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0F94-8393-4025-A728-1034A685EED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DB52-585A-484E-A15E-AA83E0E18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8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0F94-8393-4025-A728-1034A685EED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DB52-585A-484E-A15E-AA83E0E18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0F94-8393-4025-A728-1034A685EED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DB52-585A-484E-A15E-AA83E0E18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0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40F94-8393-4025-A728-1034A685EED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EDB52-585A-484E-A15E-AA83E0E18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60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1966593"/>
            <a:ext cx="8714509" cy="35394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chemeClr val="bg1"/>
                </a:solidFill>
              </a:rPr>
              <a:t>Занятие по внеурочной деятельности </a:t>
            </a:r>
            <a:r>
              <a:rPr lang="ru-RU" sz="3200" b="1" i="1" dirty="0" smtClean="0">
                <a:solidFill>
                  <a:schemeClr val="bg1"/>
                </a:solidFill>
              </a:rPr>
              <a:t>«Киноурок»</a:t>
            </a:r>
          </a:p>
          <a:p>
            <a:pPr algn="ctr"/>
            <a:r>
              <a:rPr lang="ru-RU" sz="3200" b="1" i="1" u="sng" dirty="0" smtClean="0">
                <a:solidFill>
                  <a:schemeClr val="bg1"/>
                </a:solidFill>
              </a:rPr>
              <a:t>Фильм</a:t>
            </a:r>
            <a:r>
              <a:rPr lang="ru-RU" sz="3200" b="1" i="1" dirty="0" smtClean="0">
                <a:solidFill>
                  <a:schemeClr val="bg1"/>
                </a:solidFill>
              </a:rPr>
              <a:t> «Новогодний подарок»</a:t>
            </a:r>
          </a:p>
          <a:p>
            <a:pPr algn="ctr"/>
            <a:r>
              <a:rPr lang="ru-RU" sz="3200" b="1" i="1" u="sng" dirty="0" smtClean="0">
                <a:solidFill>
                  <a:schemeClr val="bg1"/>
                </a:solidFill>
              </a:rPr>
              <a:t>Тема</a:t>
            </a:r>
            <a:r>
              <a:rPr lang="ru-RU" sz="3200" b="1" i="1" u="sng" dirty="0">
                <a:solidFill>
                  <a:schemeClr val="bg1"/>
                </a:solidFill>
              </a:rPr>
              <a:t>:</a:t>
            </a:r>
            <a:r>
              <a:rPr lang="ru-RU" sz="3200" b="1" i="1" dirty="0">
                <a:solidFill>
                  <a:schemeClr val="bg1"/>
                </a:solidFill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</a:rPr>
              <a:t>добро, </a:t>
            </a:r>
            <a:r>
              <a:rPr lang="ru-RU" sz="3200" b="1" i="1" dirty="0">
                <a:solidFill>
                  <a:schemeClr val="bg1"/>
                </a:solidFill>
              </a:rPr>
              <a:t>намеренное бескорыстное и искреннее стремление к осуществлению блага, </a:t>
            </a:r>
            <a:r>
              <a:rPr lang="ru-RU" sz="3200" b="1" i="1" dirty="0" smtClean="0">
                <a:solidFill>
                  <a:schemeClr val="bg1"/>
                </a:solidFill>
              </a:rPr>
              <a:t>помощи </a:t>
            </a:r>
            <a:r>
              <a:rPr lang="ru-RU" sz="3200" b="1" i="1" dirty="0">
                <a:solidFill>
                  <a:schemeClr val="bg1"/>
                </a:solidFill>
              </a:rPr>
              <a:t>ближнему, </a:t>
            </a:r>
            <a:r>
              <a:rPr lang="ru-RU" sz="3200" b="1" i="1" dirty="0" smtClean="0">
                <a:solidFill>
                  <a:schemeClr val="bg1"/>
                </a:solidFill>
              </a:rPr>
              <a:t>незнакомому человеку, животному </a:t>
            </a:r>
            <a:r>
              <a:rPr lang="ru-RU" sz="3200" b="1" i="1" dirty="0">
                <a:solidFill>
                  <a:schemeClr val="bg1"/>
                </a:solidFill>
              </a:rPr>
              <a:t>и растительному миру.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42529" y="5581847"/>
            <a:ext cx="3072380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Учитель начальных классов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МБОУ ПСОШ№ 1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Им. Г. В. Алисова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Ткаченко О. В.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03">
            <a:off x="109533" y="3817687"/>
            <a:ext cx="3331581" cy="223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9672" y="2506920"/>
            <a:ext cx="8714509" cy="34163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bg1"/>
                </a:solidFill>
              </a:rPr>
              <a:t>Что </a:t>
            </a:r>
            <a:r>
              <a:rPr lang="ru-RU" sz="5400" b="1" i="1" dirty="0">
                <a:solidFill>
                  <a:schemeClr val="bg1"/>
                </a:solidFill>
              </a:rPr>
              <a:t>такое дар? </a:t>
            </a:r>
            <a:endParaRPr lang="ru-RU" sz="54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5400" b="1" i="1" dirty="0" smtClean="0">
                <a:solidFill>
                  <a:schemeClr val="bg1"/>
                </a:solidFill>
              </a:rPr>
              <a:t>Просто </a:t>
            </a:r>
            <a:r>
              <a:rPr lang="ru-RU" sz="5400" b="1" i="1" dirty="0">
                <a:solidFill>
                  <a:schemeClr val="bg1"/>
                </a:solidFill>
              </a:rPr>
              <a:t>ли это подарок?</a:t>
            </a:r>
          </a:p>
          <a:p>
            <a:pPr algn="ctr"/>
            <a:r>
              <a:rPr lang="ru-RU" sz="5400" b="1" i="1" dirty="0">
                <a:solidFill>
                  <a:schemeClr val="bg1"/>
                </a:solidFill>
              </a:rPr>
              <a:t>Или это что-то более важное?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03">
            <a:off x="109533" y="3817687"/>
            <a:ext cx="3331581" cy="223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8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9672" y="2506920"/>
            <a:ext cx="8714509" cy="212365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Что </a:t>
            </a:r>
            <a:r>
              <a:rPr lang="ru-RU" sz="6600" b="1" i="1" dirty="0">
                <a:solidFill>
                  <a:schemeClr val="bg1"/>
                </a:solidFill>
              </a:rPr>
              <a:t>такое </a:t>
            </a:r>
            <a:endParaRPr lang="ru-RU" sz="66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«</a:t>
            </a:r>
            <a:r>
              <a:rPr lang="ru-RU" sz="6600" b="1" i="1" dirty="0">
                <a:solidFill>
                  <a:schemeClr val="bg1"/>
                </a:solidFill>
              </a:rPr>
              <a:t>шефская помощь»?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03">
            <a:off x="109533" y="3817687"/>
            <a:ext cx="3331581" cy="223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1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8109" y="2089306"/>
            <a:ext cx="8714509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>
                <a:solidFill>
                  <a:schemeClr val="bg1"/>
                </a:solidFill>
              </a:rPr>
              <a:t>Маленькая фея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03">
            <a:off x="109533" y="3817687"/>
            <a:ext cx="3331581" cy="22352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909" y="3169079"/>
            <a:ext cx="7072119" cy="353247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34210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9672" y="2506920"/>
            <a:ext cx="8714509" cy="378565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</a:rPr>
              <a:t>Что </a:t>
            </a:r>
            <a:r>
              <a:rPr lang="ru-RU" sz="4800" b="1" i="1" dirty="0">
                <a:solidFill>
                  <a:schemeClr val="bg1"/>
                </a:solidFill>
              </a:rPr>
              <a:t>же такое подарок? </a:t>
            </a:r>
            <a:endParaRPr lang="ru-RU" sz="48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4800" b="1" i="1" dirty="0" smtClean="0">
                <a:solidFill>
                  <a:schemeClr val="bg1"/>
                </a:solidFill>
              </a:rPr>
              <a:t>Вещь</a:t>
            </a:r>
            <a:r>
              <a:rPr lang="ru-RU" sz="4800" b="1" i="1" dirty="0">
                <a:solidFill>
                  <a:schemeClr val="bg1"/>
                </a:solidFill>
              </a:rPr>
              <a:t>, подаренная – отданная навсегда и без платы? Отданное в дар? </a:t>
            </a:r>
            <a:endParaRPr lang="ru-RU" sz="48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4800" b="1" i="1" dirty="0" smtClean="0">
                <a:solidFill>
                  <a:schemeClr val="bg1"/>
                </a:solidFill>
              </a:rPr>
              <a:t>А </a:t>
            </a:r>
            <a:r>
              <a:rPr lang="ru-RU" sz="4800" b="1" i="1" dirty="0">
                <a:solidFill>
                  <a:schemeClr val="bg1"/>
                </a:solidFill>
              </a:rPr>
              <a:t>что такое дар?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03">
            <a:off x="109533" y="3817687"/>
            <a:ext cx="3331581" cy="223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3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55818" y="1994301"/>
            <a:ext cx="8714509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solidFill>
                  <a:schemeClr val="bg1"/>
                </a:solidFill>
              </a:rPr>
              <a:t>Чего хотят люди в Новый год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03">
            <a:off x="109533" y="3817687"/>
            <a:ext cx="3331581" cy="22352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909" y="2993728"/>
            <a:ext cx="7028584" cy="3695842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50642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55818" y="1994301"/>
            <a:ext cx="8714509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solidFill>
                  <a:schemeClr val="bg1"/>
                </a:solidFill>
              </a:rPr>
              <a:t>На подарок пришёл отдарок.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03">
            <a:off x="109533" y="3817687"/>
            <a:ext cx="3331581" cy="22352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909" y="2944167"/>
            <a:ext cx="7104283" cy="3750863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8887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9672" y="2105138"/>
            <a:ext cx="8714509" cy="452431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</a:rPr>
              <a:t>«Если можешь сделать   подарок, то не   медли   с этим, помня, что обстоятельства переменчивы». Демокрит Абдерский</a:t>
            </a:r>
          </a:p>
          <a:p>
            <a:pPr algn="ctr"/>
            <a:endParaRPr lang="ru-RU" sz="3200" b="1" i="1" dirty="0">
              <a:solidFill>
                <a:schemeClr val="bg1"/>
              </a:solidFill>
            </a:endParaRPr>
          </a:p>
          <a:p>
            <a:pPr algn="ctr"/>
            <a:r>
              <a:rPr lang="ru-RU" sz="3200" b="1" i="1" dirty="0">
                <a:solidFill>
                  <a:schemeClr val="bg1"/>
                </a:solidFill>
              </a:rPr>
              <a:t>«Каждому надо оказывать добра столько, сколько, во-первых, сам можешь сделать, а затем еще сколько может принять его тот, кого любишь и кому помогаешь». Цицерон Марк Туллий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03">
            <a:off x="109533" y="3817687"/>
            <a:ext cx="3331581" cy="223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0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3527" y="2091284"/>
            <a:ext cx="8714509" cy="415498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u="sng" dirty="0" smtClean="0">
                <a:solidFill>
                  <a:schemeClr val="bg1"/>
                </a:solidFill>
              </a:rPr>
              <a:t>Вывод:</a:t>
            </a:r>
          </a:p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Каждый </a:t>
            </a:r>
            <a:r>
              <a:rPr lang="ru-RU" sz="6600" b="1" i="1" dirty="0">
                <a:solidFill>
                  <a:schemeClr val="bg1"/>
                </a:solidFill>
              </a:rPr>
              <a:t>подарок – это пожелание счастья!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03">
            <a:off x="109533" y="3817687"/>
            <a:ext cx="3331581" cy="223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8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175</Words>
  <Application>Microsoft Office PowerPoint</Application>
  <PresentationFormat>Широкоэкранный</PresentationFormat>
  <Paragraphs>23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</cp:revision>
  <dcterms:created xsi:type="dcterms:W3CDTF">2022-01-15T17:54:33Z</dcterms:created>
  <dcterms:modified xsi:type="dcterms:W3CDTF">2022-01-17T13:47:27Z</dcterms:modified>
</cp:coreProperties>
</file>